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4" r:id="rId2"/>
    <p:sldId id="266" r:id="rId3"/>
    <p:sldId id="267" r:id="rId4"/>
    <p:sldId id="268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850CC-C8CA-46EA-AF21-D1D35D6CC6D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AB2D8-1A8B-4719-94F7-94DEE7A1B1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500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89869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>
          <a:extLst>
            <a:ext uri="{FF2B5EF4-FFF2-40B4-BE49-F238E27FC236}">
              <a16:creationId xmlns:a16="http://schemas.microsoft.com/office/drawing/2014/main" id="{60EC8535-FC39-0B7C-BAA3-2F179A9805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>
            <a:extLst>
              <a:ext uri="{FF2B5EF4-FFF2-40B4-BE49-F238E27FC236}">
                <a16:creationId xmlns:a16="http://schemas.microsoft.com/office/drawing/2014/main" id="{9F496926-738C-3032-6750-DECF9B4CA8C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>
            <a:extLst>
              <a:ext uri="{FF2B5EF4-FFF2-40B4-BE49-F238E27FC236}">
                <a16:creationId xmlns:a16="http://schemas.microsoft.com/office/drawing/2014/main" id="{3188AE24-4BCF-8D45-1BCD-BFF253A603F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02658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>
          <a:extLst>
            <a:ext uri="{FF2B5EF4-FFF2-40B4-BE49-F238E27FC236}">
              <a16:creationId xmlns:a16="http://schemas.microsoft.com/office/drawing/2014/main" id="{1051AA6C-ACEF-D264-E6DD-3438A020A3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>
            <a:extLst>
              <a:ext uri="{FF2B5EF4-FFF2-40B4-BE49-F238E27FC236}">
                <a16:creationId xmlns:a16="http://schemas.microsoft.com/office/drawing/2014/main" id="{4F42936D-9606-106B-B4B1-8C84D7073E0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>
            <a:extLst>
              <a:ext uri="{FF2B5EF4-FFF2-40B4-BE49-F238E27FC236}">
                <a16:creationId xmlns:a16="http://schemas.microsoft.com/office/drawing/2014/main" id="{334B8123-F85D-65D3-14CE-B8AB50F16E1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95594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>
          <a:extLst>
            <a:ext uri="{FF2B5EF4-FFF2-40B4-BE49-F238E27FC236}">
              <a16:creationId xmlns:a16="http://schemas.microsoft.com/office/drawing/2014/main" id="{340D53DD-5419-36B5-8C3C-286DFAA3A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>
            <a:extLst>
              <a:ext uri="{FF2B5EF4-FFF2-40B4-BE49-F238E27FC236}">
                <a16:creationId xmlns:a16="http://schemas.microsoft.com/office/drawing/2014/main" id="{C6CE6FFE-8AC8-6043-9E4F-0609A5F80DA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>
            <a:extLst>
              <a:ext uri="{FF2B5EF4-FFF2-40B4-BE49-F238E27FC236}">
                <a16:creationId xmlns:a16="http://schemas.microsoft.com/office/drawing/2014/main" id="{3666E5D4-E1FF-5AAB-4744-661D544317E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1213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774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934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750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381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138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784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582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605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603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488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55F44-D73A-4A47-8A58-4CC08625C15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77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55F44-D73A-4A47-8A58-4CC08625C15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34A1F-2B22-4BFE-858B-EDB5F3D835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779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hyperlink" Target="https://www.flickr.com/photos/43791688@N07/4031639468" TargetMode="External"/><Relationship Id="rId5" Type="http://schemas.openxmlformats.org/officeDocument/2006/relationships/image" Target="../media/image2.png"/><Relationship Id="rId10" Type="http://schemas.openxmlformats.org/officeDocument/2006/relationships/image" Target="../media/image8.jpe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hyperlink" Target="https://sallyburgos.blogspot.com/2016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11.jpg"/><Relationship Id="rId5" Type="http://schemas.openxmlformats.org/officeDocument/2006/relationships/image" Target="../media/image2.png"/><Relationship Id="rId10" Type="http://schemas.openxmlformats.org/officeDocument/2006/relationships/image" Target="../media/image10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12.pn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228455E-779B-4E29-B000-0D2101E50A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EDA48A5-2705-7BD1-E1CF-935FF36DE57E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FA5B654-BB9E-4A8C-9A6A-FDEC7C551B2B}"/>
              </a:ext>
            </a:extLst>
          </p:cNvPr>
          <p:cNvSpPr txBox="1">
            <a:spLocks/>
          </p:cNvSpPr>
          <p:nvPr/>
        </p:nvSpPr>
        <p:spPr>
          <a:xfrm>
            <a:off x="-215186" y="2686979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September’s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D218EDF3-A6FE-37A6-F7F1-BB535A67FA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1154" y="675531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9D6F85B-32F7-6923-9E6B-6535A635E75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2A34373C-DED5-1254-6300-DF6A9E1B188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685421" y="4390038"/>
            <a:ext cx="5880100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Dolly Parton</a:t>
            </a:r>
          </a:p>
        </p:txBody>
      </p:sp>
      <p:sp>
        <p:nvSpPr>
          <p:cNvPr id="2" name="AutoShape 2" descr="Metal \m/ | Heavy metal music, Heavy ..."/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GB" sz="2400">
              <a:latin typeface="Letter-join Plus 8" panose="02000505000000020003" pitchFamily="50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58126" y="667629"/>
            <a:ext cx="2468663" cy="24686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9069118" y="3387681"/>
            <a:ext cx="2170825" cy="2669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19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>
          <a:extLst>
            <a:ext uri="{FF2B5EF4-FFF2-40B4-BE49-F238E27FC236}">
              <a16:creationId xmlns:a16="http://schemas.microsoft.com/office/drawing/2014/main" id="{86751C34-3DEA-A086-BF49-6A20F16543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164BA46-7A94-DB30-1F10-136FAD55138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006A99F-B05C-F869-976D-E1D902425F82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823AD300-4A1E-6EDA-242B-ADE0EDDCCB1C}"/>
              </a:ext>
            </a:extLst>
          </p:cNvPr>
          <p:cNvSpPr txBox="1">
            <a:spLocks/>
          </p:cNvSpPr>
          <p:nvPr/>
        </p:nvSpPr>
        <p:spPr>
          <a:xfrm>
            <a:off x="-215186" y="2686979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October’s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07146F6E-4E28-4BBC-B740-76DC09B4C5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1154" y="675531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CAB0C59D-E3C9-B113-A4EF-CB98CCB2F6E6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46C34BD2-172F-1CB8-7FDC-DE363F6399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67F1D81-EE11-32CB-CB11-11FE2441B5DE}"/>
              </a:ext>
            </a:extLst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B3D389-8537-E64B-64C9-5F229AA4AD13}"/>
              </a:ext>
            </a:extLst>
          </p:cNvPr>
          <p:cNvSpPr txBox="1"/>
          <p:nvPr/>
        </p:nvSpPr>
        <p:spPr>
          <a:xfrm>
            <a:off x="2685421" y="4390038"/>
            <a:ext cx="5880100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The Jackson Five</a:t>
            </a:r>
          </a:p>
        </p:txBody>
      </p:sp>
      <p:sp>
        <p:nvSpPr>
          <p:cNvPr id="2" name="AutoShape 2" descr="Metal \m/ | Heavy metal music, Heavy ...">
            <a:extLst>
              <a:ext uri="{FF2B5EF4-FFF2-40B4-BE49-F238E27FC236}">
                <a16:creationId xmlns:a16="http://schemas.microsoft.com/office/drawing/2014/main" id="{862692B1-E774-299A-CA2B-43344B6C6C9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GB" sz="2400">
              <a:latin typeface="Letter-join Plus 8" panose="02000505000000020003" pitchFamily="50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2DF0153-ADDC-5C87-A4BF-4FB835399CF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8793334" y="3221823"/>
            <a:ext cx="2787903" cy="27606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03AD28C-7E82-ED36-C63A-7BFBACAF1DC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11689" y="491261"/>
            <a:ext cx="2769548" cy="276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89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>
          <a:extLst>
            <a:ext uri="{FF2B5EF4-FFF2-40B4-BE49-F238E27FC236}">
              <a16:creationId xmlns:a16="http://schemas.microsoft.com/office/drawing/2014/main" id="{80782ACD-D3C8-2C1B-65EF-EC7551FEA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8181EE3E-24DB-0836-E95B-AFD834C552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E8E5DC-19ED-B1EB-506A-71755C178C0D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F8ACE12E-8A2C-0131-AD63-4202A24C951B}"/>
              </a:ext>
            </a:extLst>
          </p:cNvPr>
          <p:cNvSpPr txBox="1">
            <a:spLocks/>
          </p:cNvSpPr>
          <p:nvPr/>
        </p:nvSpPr>
        <p:spPr>
          <a:xfrm>
            <a:off x="-215186" y="2686979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November’s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5BCF56E9-DED3-5D56-43CA-BE9D84D162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1154" y="675531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3F943781-F4D7-8F97-47E3-5CCA9E8B9CFC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8F7E3FF3-8D7A-96BC-C3D3-026A9D9552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0723ACC-1CD5-7318-04E6-51E72A75C8A4}"/>
              </a:ext>
            </a:extLst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2" name="AutoShape 2" descr="Metal \m/ | Heavy metal music, Heavy ...">
            <a:extLst>
              <a:ext uri="{FF2B5EF4-FFF2-40B4-BE49-F238E27FC236}">
                <a16:creationId xmlns:a16="http://schemas.microsoft.com/office/drawing/2014/main" id="{D9E7C187-1B14-3509-1BC5-638984A24D0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GB" sz="2400">
              <a:latin typeface="Letter-join Plus 8" panose="02000505000000020003" pitchFamily="50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713F045-B8AD-5045-5757-219C8AE3FA3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70743" y="723840"/>
            <a:ext cx="1998957" cy="199895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C1ABF88-0B36-1966-BD72-D75EB73C465F}"/>
              </a:ext>
            </a:extLst>
          </p:cNvPr>
          <p:cNvSpPr txBox="1"/>
          <p:nvPr/>
        </p:nvSpPr>
        <p:spPr>
          <a:xfrm>
            <a:off x="2685421" y="4390038"/>
            <a:ext cx="5880100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3" dirty="0">
                <a:solidFill>
                  <a:srgbClr val="FF0000"/>
                </a:solidFill>
                <a:latin typeface="Letter-join Plus 8" panose="02000505000000020003" pitchFamily="50" charset="0"/>
              </a:rPr>
              <a:t>The Beatles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D3057D4-C65D-E472-0AE2-54A845803B5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8778451" y="3686260"/>
            <a:ext cx="2792928" cy="2234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698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>
          <a:extLst>
            <a:ext uri="{FF2B5EF4-FFF2-40B4-BE49-F238E27FC236}">
              <a16:creationId xmlns:a16="http://schemas.microsoft.com/office/drawing/2014/main" id="{ED1A6DBF-A5F5-A65F-F768-A211ADDA00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7B2B0E72-B22F-9D96-594C-92EF13234F3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rcRect l="34889" t="44000" b="31557"/>
          <a:stretch/>
        </p:blipFill>
        <p:spPr>
          <a:xfrm>
            <a:off x="-2256" y="-1"/>
            <a:ext cx="12179119" cy="6858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7540A5D-4D3C-9440-FF6E-FB8AE5A6A577}"/>
              </a:ext>
            </a:extLst>
          </p:cNvPr>
          <p:cNvSpPr/>
          <p:nvPr/>
        </p:nvSpPr>
        <p:spPr>
          <a:xfrm>
            <a:off x="448458" y="484995"/>
            <a:ext cx="11295084" cy="5805371"/>
          </a:xfrm>
          <a:prstGeom prst="rect">
            <a:avLst/>
          </a:prstGeom>
          <a:solidFill>
            <a:srgbClr val="FFFBEF">
              <a:alpha val="96863"/>
            </a:srgbClr>
          </a:solidFill>
          <a:ln w="762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atin typeface="Letter-join Plus 8" panose="02000505000000020003" pitchFamily="50" charset="0"/>
            </a:endParaRPr>
          </a:p>
        </p:txBody>
      </p:sp>
      <p:sp>
        <p:nvSpPr>
          <p:cNvPr id="7" name="Google Shape;54;p13">
            <a:extLst>
              <a:ext uri="{FF2B5EF4-FFF2-40B4-BE49-F238E27FC236}">
                <a16:creationId xmlns:a16="http://schemas.microsoft.com/office/drawing/2014/main" id="{051DAFB8-8116-34B4-C462-2DA3CC335241}"/>
              </a:ext>
            </a:extLst>
          </p:cNvPr>
          <p:cNvSpPr txBox="1">
            <a:spLocks/>
          </p:cNvSpPr>
          <p:nvPr/>
        </p:nvSpPr>
        <p:spPr>
          <a:xfrm>
            <a:off x="-215186" y="2686979"/>
            <a:ext cx="11306036" cy="1147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4800" dirty="0">
                <a:solidFill>
                  <a:schemeClr val="tx1"/>
                </a:solidFill>
                <a:latin typeface="Letter-join Plus 8" panose="02000505000000020003" pitchFamily="50" charset="0"/>
              </a:rPr>
              <a:t>December’s musician is…</a:t>
            </a:r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  <a:p>
            <a:endParaRPr lang="en-GB" sz="133" dirty="0">
              <a:solidFill>
                <a:schemeClr val="tx1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0" name="Picture 19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21ABEB4F-4A92-E2E6-D2BA-EF6A9FE643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1154" y="675531"/>
            <a:ext cx="4138871" cy="1925917"/>
          </a:xfrm>
          <a:prstGeom prst="rect">
            <a:avLst/>
          </a:prstGeom>
        </p:spPr>
      </p:pic>
      <p:pic>
        <p:nvPicPr>
          <p:cNvPr id="27" name="Picture 6" descr="Free Vinyl Platinum vector and picture">
            <a:extLst>
              <a:ext uri="{FF2B5EF4-FFF2-40B4-BE49-F238E27FC236}">
                <a16:creationId xmlns:a16="http://schemas.microsoft.com/office/drawing/2014/main" id="{F3203CAB-9DA4-8E51-FE4D-27BFD0B71A07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311" y="3893453"/>
            <a:ext cx="2643972" cy="21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 descr="A black and white record&#10;&#10;Description automatically generated with low confidence">
            <a:extLst>
              <a:ext uri="{FF2B5EF4-FFF2-40B4-BE49-F238E27FC236}">
                <a16:creationId xmlns:a16="http://schemas.microsoft.com/office/drawing/2014/main" id="{EFA69419-E3BC-E6F8-B14A-DB8DE37A1D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000" b="92375" l="8125" r="94500">
                        <a14:foregroundMark x1="9750" y1="60125" x2="8125" y2="49250"/>
                        <a14:foregroundMark x1="8125" y1="49250" x2="11125" y2="37750"/>
                        <a14:foregroundMark x1="11125" y1="37750" x2="12750" y2="35500"/>
                        <a14:foregroundMark x1="35500" y1="9875" x2="45750" y2="7500"/>
                        <a14:foregroundMark x1="45750" y1="7500" x2="63125" y2="9875"/>
                        <a14:foregroundMark x1="63125" y1="9875" x2="68500" y2="13125"/>
                        <a14:foregroundMark x1="89500" y1="32500" x2="94500" y2="46125"/>
                        <a14:foregroundMark x1="94500" y1="46125" x2="89500" y2="65500"/>
                        <a14:foregroundMark x1="89500" y1="65500" x2="86750" y2="68750"/>
                        <a14:foregroundMark x1="36250" y1="91500" x2="45500" y2="92375"/>
                        <a14:foregroundMark x1="45500" y1="92375" x2="64750" y2="87500"/>
                        <a14:foregroundMark x1="48625" y1="51500" x2="51625" y2="48375"/>
                        <a14:foregroundMark x1="54625" y1="7250" x2="44625" y2="7000"/>
                        <a14:foregroundMark x1="44625" y1="7000" x2="44625" y2="7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57615" y="4257362"/>
            <a:ext cx="1427805" cy="142780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DC8A6A8-ADD1-E039-D0E8-DB7ED14F5ACD}"/>
              </a:ext>
            </a:extLst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0297" y="796880"/>
            <a:ext cx="2137503" cy="1817616"/>
          </a:xfrm>
          <a:prstGeom prst="rect">
            <a:avLst/>
          </a:prstGeom>
          <a:noFill/>
        </p:spPr>
      </p:pic>
      <p:sp>
        <p:nvSpPr>
          <p:cNvPr id="2" name="AutoShape 2" descr="Metal \m/ | Heavy metal music, Heavy ...">
            <a:extLst>
              <a:ext uri="{FF2B5EF4-FFF2-40B4-BE49-F238E27FC236}">
                <a16:creationId xmlns:a16="http://schemas.microsoft.com/office/drawing/2014/main" id="{2AE8CF6C-5C1A-2220-D689-FEBC2E3306F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7433" y="-192617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GB" sz="2400">
              <a:latin typeface="Letter-join Plus 8" panose="02000505000000020003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19E5B5-2508-16E4-BC4C-F0760D40C415}"/>
              </a:ext>
            </a:extLst>
          </p:cNvPr>
          <p:cNvSpPr txBox="1"/>
          <p:nvPr/>
        </p:nvSpPr>
        <p:spPr>
          <a:xfrm>
            <a:off x="3136134" y="4467499"/>
            <a:ext cx="5880100" cy="1733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330" b="1" dirty="0">
                <a:solidFill>
                  <a:srgbClr val="FF0000"/>
                </a:solidFill>
              </a:rPr>
              <a:t>Ludovico Einaudi</a:t>
            </a:r>
          </a:p>
          <a:p>
            <a:pPr algn="ctr"/>
            <a:endParaRPr lang="en-GB" sz="5333" dirty="0">
              <a:solidFill>
                <a:srgbClr val="FF0000"/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7312F2-6804-37A1-930E-5956FD81D3A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88096" y="639925"/>
            <a:ext cx="2222731" cy="2239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4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25</Words>
  <Application>Microsoft Office PowerPoint</Application>
  <PresentationFormat>Widescreen</PresentationFormat>
  <Paragraphs>16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Letter-join Plus 8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Gillian Chadwick</cp:lastModifiedBy>
  <cp:revision>4</cp:revision>
  <dcterms:created xsi:type="dcterms:W3CDTF">2025-04-03T17:43:22Z</dcterms:created>
  <dcterms:modified xsi:type="dcterms:W3CDTF">2026-09-15T15:22:49Z</dcterms:modified>
</cp:coreProperties>
</file>