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98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850CC-C8CA-46EA-AF21-D1D35D6CC6D8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AB2D8-1A8B-4719-94F7-94DEE7A1B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500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84540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905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64099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86700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97830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84512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400515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89869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15573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260212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458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774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934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750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381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138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84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58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605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603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488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77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55F44-D73A-4A47-8A58-4CC08625C15A}" type="datetimeFigureOut">
              <a:rPr lang="en-GB" smtClean="0"/>
              <a:t>04/06/2025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77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9.png"/><Relationship Id="rId5" Type="http://schemas.openxmlformats.org/officeDocument/2006/relationships/image" Target="../media/image2.png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1.png"/><Relationship Id="rId5" Type="http://schemas.openxmlformats.org/officeDocument/2006/relationships/image" Target="../media/image2.png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3.png"/><Relationship Id="rId5" Type="http://schemas.openxmlformats.org/officeDocument/2006/relationships/image" Target="../media/image2.png"/><Relationship Id="rId10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5.png"/><Relationship Id="rId5" Type="http://schemas.openxmlformats.org/officeDocument/2006/relationships/image" Target="../media/image2.png"/><Relationship Id="rId10" Type="http://schemas.openxmlformats.org/officeDocument/2006/relationships/image" Target="../media/image14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7.png"/><Relationship Id="rId5" Type="http://schemas.openxmlformats.org/officeDocument/2006/relationships/image" Target="../media/image2.png"/><Relationship Id="rId10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9.jpeg"/><Relationship Id="rId5" Type="http://schemas.openxmlformats.org/officeDocument/2006/relationships/image" Target="../media/image2.png"/><Relationship Id="rId10" Type="http://schemas.openxmlformats.org/officeDocument/2006/relationships/image" Target="../media/image18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1.png"/><Relationship Id="rId5" Type="http://schemas.openxmlformats.org/officeDocument/2006/relationships/image" Target="../media/image2.png"/><Relationship Id="rId10" Type="http://schemas.openxmlformats.org/officeDocument/2006/relationships/image" Target="../media/image20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3.png"/><Relationship Id="rId5" Type="http://schemas.openxmlformats.org/officeDocument/2006/relationships/image" Target="../media/image2.png"/><Relationship Id="rId10" Type="http://schemas.openxmlformats.org/officeDocument/2006/relationships/image" Target="../media/image22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5.png"/><Relationship Id="rId5" Type="http://schemas.openxmlformats.org/officeDocument/2006/relationships/image" Target="../media/image2.png"/><Relationship Id="rId10" Type="http://schemas.openxmlformats.org/officeDocument/2006/relationships/image" Target="../media/image24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27.png"/><Relationship Id="rId5" Type="http://schemas.openxmlformats.org/officeDocument/2006/relationships/image" Target="../media/image2.png"/><Relationship Id="rId10" Type="http://schemas.openxmlformats.org/officeDocument/2006/relationships/image" Target="../media/image26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661735" y="2614497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September’s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8513" y="796880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682999" y="3970006"/>
            <a:ext cx="4826000" cy="173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The Rolling Stones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70743" y="723840"/>
            <a:ext cx="1998957" cy="199895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02606" y="3651009"/>
            <a:ext cx="3367095" cy="224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8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661735" y="2614497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October’s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8513" y="796880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532283" y="4635924"/>
            <a:ext cx="48260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Stevie Wonder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66107" y="3762157"/>
            <a:ext cx="3138147" cy="23505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47664" y="683833"/>
            <a:ext cx="2402267" cy="240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44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661735" y="2614497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November’s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8513" y="796880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147253" y="4049478"/>
            <a:ext cx="5880100" cy="173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Ludwig van Beethoven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09331" y="3946683"/>
            <a:ext cx="3473168" cy="1944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88096" y="639925"/>
            <a:ext cx="2222731" cy="223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09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-649138" y="2665741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December’s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8513" y="796880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011158" y="4499341"/>
            <a:ext cx="58801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Bing Crosby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87001" y="626237"/>
            <a:ext cx="2096561" cy="20965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31782" y="3015428"/>
            <a:ext cx="2441161" cy="298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442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January’s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1682" y="4187875"/>
            <a:ext cx="5880100" cy="173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Whitney </a:t>
            </a:r>
          </a:p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Houston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94760" y="3760923"/>
            <a:ext cx="3146803" cy="23601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64226" y="907090"/>
            <a:ext cx="2286199" cy="228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88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February’s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1682" y="4187875"/>
            <a:ext cx="5880100" cy="173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Earth, Wind </a:t>
            </a:r>
          </a:p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&amp; Fire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43466" y="759951"/>
            <a:ext cx="1944133" cy="24277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34152" y="3849970"/>
            <a:ext cx="3771211" cy="188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March’s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85421" y="4390038"/>
            <a:ext cx="58801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Metallica</a:t>
            </a:r>
          </a:p>
        </p:txBody>
      </p:sp>
      <p:sp>
        <p:nvSpPr>
          <p:cNvPr id="2" name="AutoShape 2" descr="Metal \m/ | Heavy metal music, Heavy ...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latin typeface="Letter-join Plus 8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81766" y="882131"/>
            <a:ext cx="2022015" cy="2570703"/>
          </a:xfrm>
          <a:prstGeom prst="rect">
            <a:avLst/>
          </a:prstGeom>
        </p:spPr>
      </p:pic>
      <p:pic>
        <p:nvPicPr>
          <p:cNvPr id="1028" name="Picture 4" descr="Metallica - IMDb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126" y="4027254"/>
            <a:ext cx="3263300" cy="2157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72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April’s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85421" y="4390038"/>
            <a:ext cx="58801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Dolly Parton</a:t>
            </a:r>
          </a:p>
        </p:txBody>
      </p:sp>
      <p:sp>
        <p:nvSpPr>
          <p:cNvPr id="2" name="AutoShape 2" descr="Metal \m/ | Heavy metal music, Heavy ...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latin typeface="Letter-join Plus 8" panose="02000505000000020003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58126" y="667629"/>
            <a:ext cx="2468663" cy="24686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9069118" y="3387681"/>
            <a:ext cx="2170825" cy="2669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9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 smtClean="0">
                <a:solidFill>
                  <a:schemeClr val="tx1"/>
                </a:solidFill>
                <a:latin typeface="Letter-join Plus 8" panose="02000505000000020003" pitchFamily="50" charset="0"/>
              </a:rPr>
              <a:t>May’s </a:t>
            </a:r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85421" y="4390038"/>
            <a:ext cx="58801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Daft Punk</a:t>
            </a:r>
          </a:p>
        </p:txBody>
      </p:sp>
      <p:sp>
        <p:nvSpPr>
          <p:cNvPr id="2" name="AutoShape 2" descr="Metal \m/ | Heavy metal music, Heavy ...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latin typeface="Letter-join Plus 8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63017" y="905522"/>
            <a:ext cx="2590428" cy="17814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23279" y="3535668"/>
            <a:ext cx="3630165" cy="240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4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 smtClean="0">
                <a:solidFill>
                  <a:schemeClr val="tx1"/>
                </a:solidFill>
                <a:latin typeface="Letter-join Plus 8" panose="02000505000000020003" pitchFamily="50" charset="0"/>
              </a:rPr>
              <a:t>June’s </a:t>
            </a:r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musician </a:t>
            </a:r>
            <a:r>
              <a:rPr lang="en-GB" sz="4800" dirty="0" smtClean="0">
                <a:solidFill>
                  <a:schemeClr val="tx1"/>
                </a:solidFill>
                <a:latin typeface="Letter-join Plus 8" panose="02000505000000020003" pitchFamily="50" charset="0"/>
              </a:rPr>
              <a:t>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85421" y="4390038"/>
            <a:ext cx="58801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Bob Marley</a:t>
            </a:r>
          </a:p>
        </p:txBody>
      </p:sp>
      <p:sp>
        <p:nvSpPr>
          <p:cNvPr id="2" name="AutoShape 2" descr="Metal \m/ | Heavy metal music, Heavy ...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latin typeface="Letter-join Plus 8" panose="02000505000000020003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26657" y="832121"/>
            <a:ext cx="2297547" cy="22975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70485" y="3784508"/>
            <a:ext cx="3484096" cy="2322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66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July’s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85421" y="4390038"/>
            <a:ext cx="58801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Destiny’s Child</a:t>
            </a:r>
          </a:p>
        </p:txBody>
      </p:sp>
      <p:sp>
        <p:nvSpPr>
          <p:cNvPr id="2" name="AutoShape 2" descr="Metal \m/ | Heavy metal music, Heavy ...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latin typeface="Letter-join Plus 8" panose="02000505000000020003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85082" y="734570"/>
            <a:ext cx="2769548" cy="27695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64663" y="3755649"/>
            <a:ext cx="2293431" cy="229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213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70</Words>
  <Application>Microsoft Office PowerPoint</Application>
  <PresentationFormat>Widescreen</PresentationFormat>
  <Paragraphs>46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Letter-join Plus 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l.quinn</cp:lastModifiedBy>
  <cp:revision>2</cp:revision>
  <dcterms:created xsi:type="dcterms:W3CDTF">2025-04-03T17:43:22Z</dcterms:created>
  <dcterms:modified xsi:type="dcterms:W3CDTF">2025-06-04T15:12:22Z</dcterms:modified>
</cp:coreProperties>
</file>