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85" r:id="rId3"/>
    <p:sldId id="292" r:id="rId4"/>
    <p:sldId id="286" r:id="rId5"/>
    <p:sldId id="293" r:id="rId6"/>
    <p:sldId id="294" r:id="rId7"/>
    <p:sldId id="278" r:id="rId8"/>
    <p:sldId id="295" r:id="rId9"/>
    <p:sldId id="301" r:id="rId10"/>
    <p:sldId id="302" r:id="rId11"/>
    <p:sldId id="277" r:id="rId12"/>
    <p:sldId id="297" r:id="rId13"/>
    <p:sldId id="299" r:id="rId14"/>
    <p:sldId id="296" r:id="rId15"/>
    <p:sldId id="284" r:id="rId16"/>
    <p:sldId id="300" r:id="rId17"/>
    <p:sldId id="298" r:id="rId18"/>
    <p:sldId id="287" r:id="rId19"/>
    <p:sldId id="289" r:id="rId20"/>
    <p:sldId id="291" r:id="rId21"/>
    <p:sldId id="29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727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510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822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253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956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815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12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067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277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969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321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D8982-B592-468E-86FA-D9394F146BD0}" type="datetimeFigureOut">
              <a:rPr lang="en-GB" smtClean="0"/>
              <a:t>24/02/2022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EF385-FA1B-4616-880C-3326340DA7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901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latin typeface="Comic Sans MS" panose="030F0702030302020204" pitchFamily="66" charset="0"/>
              </a:rPr>
              <a:t>Year 2 SATS</a:t>
            </a:r>
            <a:endParaRPr lang="en-GB" sz="54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Take place </a:t>
            </a:r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 16</a:t>
            </a:r>
            <a:r>
              <a:rPr lang="en-GB" b="1" u="sng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May – Friday 20</a:t>
            </a:r>
            <a:r>
              <a:rPr lang="en-GB" b="1" u="sng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May 2022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There are 2 maths papers/2 reading papers/ 1 spelling test and 1 GPS paper</a:t>
            </a:r>
          </a:p>
          <a:p>
            <a:pPr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Results do NOT define their end of year assessment they are used in addition to teacher assessment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>
              <a:buFont typeface="Arial" charset="0"/>
              <a:buChar char="•"/>
            </a:pPr>
            <a:r>
              <a:rPr lang="en-GB" dirty="0" smtClean="0">
                <a:latin typeface="Comic Sans MS" panose="030F0702030302020204" pitchFamily="66" charset="0"/>
              </a:rPr>
              <a:t>Children will NOT know these are taking place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Example of maths paper 1 - arithmetic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40" y="1331640"/>
            <a:ext cx="8029320" cy="454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14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Rules for Maths paper 1 - arithmetic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5900" y="1916832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Numbers can be read to children but symbols can not.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It is estimated to take 20 minutes but some children may require longer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children will be sat in class or in the resource area </a:t>
            </a:r>
            <a:r>
              <a:rPr lang="en-GB" sz="2400" dirty="0">
                <a:latin typeface="Comic Sans MS" panose="030F0702030302020204" pitchFamily="66" charset="0"/>
              </a:rPr>
              <a:t>with a teacher or teaching </a:t>
            </a:r>
            <a:r>
              <a:rPr lang="en-GB" sz="2400" dirty="0" smtClean="0">
                <a:latin typeface="Comic Sans MS" panose="030F0702030302020204" pitchFamily="66" charset="0"/>
              </a:rPr>
              <a:t>assistant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Children can not use equipment to help them answer questions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are 25 questions all at 1 mark each</a:t>
            </a:r>
          </a:p>
        </p:txBody>
      </p:sp>
    </p:spTree>
    <p:extLst>
      <p:ext uri="{BB962C8B-B14F-4D97-AF65-F5344CB8AC3E}">
        <p14:creationId xmlns:p14="http://schemas.microsoft.com/office/powerpoint/2010/main" val="286842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Example of Maths paper 2 - reasoning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77" y="1268760"/>
            <a:ext cx="3833192" cy="25927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5" y="4329312"/>
            <a:ext cx="4680520" cy="23540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1268760"/>
            <a:ext cx="2892113" cy="27212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80" y="5043682"/>
            <a:ext cx="3644169" cy="128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25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Rules for Maths paper 2 - reasoning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844824"/>
            <a:ext cx="8229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is estimated to take 35 minutes but some children may require longer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children will be sat in class or in the resource area with a teacher or teaching assistant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Children are given a pencil, ruler, mirror and rubber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are 35 questions. Some 1 mark and some 2 marks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Questions will be read but no mathematical symbols will be read out loud</a:t>
            </a:r>
          </a:p>
        </p:txBody>
      </p:sp>
    </p:spTree>
    <p:extLst>
      <p:ext uri="{BB962C8B-B14F-4D97-AF65-F5344CB8AC3E}">
        <p14:creationId xmlns:p14="http://schemas.microsoft.com/office/powerpoint/2010/main" val="174174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Expected scores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52736"/>
            <a:ext cx="1728192" cy="54018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3768" y="1412776"/>
            <a:ext cx="621337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These can change – these are the last examples from 2019.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100-109 is expected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110 is working above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Paper 1 is out of 25. Paper 2 is out of 35.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total there are 60 marks to get in both papers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order to get age expected your child would need to get at least 34 questions correct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77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b="1" u="sng" dirty="0" smtClean="0">
                <a:latin typeface="Comic Sans MS" panose="030F0702030302020204" pitchFamily="66" charset="0"/>
              </a:rPr>
              <a:t>Example of reading Paper 1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361480"/>
            <a:ext cx="5349704" cy="2591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3429000"/>
            <a:ext cx="4930567" cy="315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6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Rules for Reading paper 1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5900" y="1916832"/>
            <a:ext cx="83065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is estimated to take 30 minutes but some children may require longer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children will be sat in class or in the resource area </a:t>
            </a:r>
            <a:r>
              <a:rPr lang="en-GB" sz="2400" dirty="0">
                <a:latin typeface="Comic Sans MS" panose="030F0702030302020204" pitchFamily="66" charset="0"/>
              </a:rPr>
              <a:t>with a teacher or teaching </a:t>
            </a:r>
            <a:r>
              <a:rPr lang="en-GB" sz="2400" dirty="0" smtClean="0">
                <a:latin typeface="Comic Sans MS" panose="030F0702030302020204" pitchFamily="66" charset="0"/>
              </a:rPr>
              <a:t>assistant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 practise questions are read with some of the text and then children will continue on their own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Nothing else can be read or explained to children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are 20 marks to get on this test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1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6227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Example of reading Paper </a:t>
            </a:r>
            <a:r>
              <a:rPr lang="en-GB" sz="3200" b="1" u="sng" dirty="0" smtClean="0">
                <a:latin typeface="Comic Sans MS" panose="030F0702030302020204" pitchFamily="66" charset="0"/>
              </a:rPr>
              <a:t>2 Booklet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1" y="2559478"/>
            <a:ext cx="3024336" cy="41717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4005064"/>
            <a:ext cx="4248472" cy="27261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17" y="764704"/>
            <a:ext cx="4125443" cy="30035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99992" y="980728"/>
            <a:ext cx="34563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Children must read this independently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08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6227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Example of reading Paper </a:t>
            </a:r>
            <a:r>
              <a:rPr lang="en-GB" sz="3200" b="1" u="sng" dirty="0" smtClean="0">
                <a:latin typeface="Comic Sans MS" panose="030F0702030302020204" pitchFamily="66" charset="0"/>
              </a:rPr>
              <a:t>2 Booklet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2780928"/>
            <a:ext cx="5063460" cy="37373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876641"/>
            <a:ext cx="3468637" cy="47846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9992" y="980728"/>
            <a:ext cx="34563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Children must read this independently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4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Example of reading Paper </a:t>
            </a:r>
            <a:r>
              <a:rPr lang="en-GB" b="1" u="sng" dirty="0" smtClean="0">
                <a:latin typeface="Comic Sans MS" panose="030F0702030302020204" pitchFamily="66" charset="0"/>
              </a:rPr>
              <a:t>2</a:t>
            </a:r>
            <a:endParaRPr lang="en-GB" b="1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52736"/>
            <a:ext cx="5952381" cy="32666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317234"/>
            <a:ext cx="3458842" cy="25207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4431064"/>
            <a:ext cx="5184155" cy="22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7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6227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Example of reading Paper </a:t>
            </a:r>
            <a:r>
              <a:rPr lang="en-GB" sz="3200" b="1" u="sng" dirty="0" smtClean="0">
                <a:latin typeface="Comic Sans MS" panose="030F0702030302020204" pitchFamily="66" charset="0"/>
              </a:rPr>
              <a:t>2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92696"/>
            <a:ext cx="5063483" cy="3600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3610979"/>
            <a:ext cx="4323410" cy="307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8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Rules for Reading paper 2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5900" y="1412776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is estimated to take 40 minutes but some children may require longer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children will be sat in class or in the resource area </a:t>
            </a:r>
            <a:r>
              <a:rPr lang="en-GB" sz="2400" dirty="0">
                <a:latin typeface="Comic Sans MS" panose="030F0702030302020204" pitchFamily="66" charset="0"/>
              </a:rPr>
              <a:t>with a teacher or teaching </a:t>
            </a:r>
            <a:r>
              <a:rPr lang="en-GB" sz="2400" dirty="0" smtClean="0">
                <a:latin typeface="Comic Sans MS" panose="030F0702030302020204" pitchFamily="66" charset="0"/>
              </a:rPr>
              <a:t>assistant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Nothing can be read or explained to children except instructions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are 20 marks to get on this test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60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Expected scores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1412776"/>
            <a:ext cx="621337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These can change – these are the last examples from 2019.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100-109 is expected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110 is working above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Paper 1 is out of 20. Paper 2 is out of 20.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total there are 40 marks to get in both papers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order to get age expected your child would need to get at least 25 questions correct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1124744"/>
            <a:ext cx="1817951" cy="456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8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Example of grammar and spelling test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76426"/>
            <a:ext cx="2882875" cy="55446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3019546"/>
            <a:ext cx="5128704" cy="1668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1176426"/>
            <a:ext cx="4035383" cy="18101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5602" y="4717102"/>
            <a:ext cx="5357324" cy="199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56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Rules for GPS paper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5900" y="1412776"/>
            <a:ext cx="799288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is estimated to take 15 for spelling and 20 minutes for GPS but some children may require longer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children will be sat in class or in the resource area </a:t>
            </a:r>
            <a:r>
              <a:rPr lang="en-GB" sz="2400" dirty="0">
                <a:latin typeface="Comic Sans MS" panose="030F0702030302020204" pitchFamily="66" charset="0"/>
              </a:rPr>
              <a:t>with a teacher or teaching </a:t>
            </a:r>
            <a:r>
              <a:rPr lang="en-GB" sz="2400" dirty="0" smtClean="0">
                <a:latin typeface="Comic Sans MS" panose="030F0702030302020204" pitchFamily="66" charset="0"/>
              </a:rPr>
              <a:t>assistant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Spellings will be read twice on their own and in a sentence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All questions will be read to children but nothing will be explained. E.g.. A noun is….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are 40 marks in total to get on these tests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90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Expected scores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1412776"/>
            <a:ext cx="621337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These can change – these are the last examples from 2019.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100-109 is expected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 scaled score of 110 is working above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Spelling is out of 20. GPS is out of 20.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total there are 40 marks to get in both papers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In order to get age expected your child would need to get at least 24 questions correct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80756"/>
            <a:ext cx="2088232" cy="551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1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en-GB" sz="3600" b="1" u="sng" dirty="0" smtClean="0">
                <a:latin typeface="Comic Sans MS" panose="030F0702030302020204" pitchFamily="66" charset="0"/>
              </a:rPr>
              <a:t>Writing</a:t>
            </a:r>
            <a:endParaRPr lang="en-GB" sz="3600" b="1" u="sng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9855" y="598328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Comic Sans MS" panose="030F0702030302020204" pitchFamily="66" charset="0"/>
              </a:rPr>
              <a:t>Writing is teacher assessed in Year 2. For your child to reach expected standard in writing they must be able to</a:t>
            </a:r>
            <a:r>
              <a:rPr lang="en-GB" sz="2800" dirty="0" smtClean="0">
                <a:latin typeface="Comic Sans MS" panose="030F0702030302020204" pitchFamily="66" charset="0"/>
              </a:rPr>
              <a:t>: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007" y="1429325"/>
            <a:ext cx="5922107" cy="22156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560719"/>
            <a:ext cx="5925902" cy="315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85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Age expected example of writing in Year 2</a:t>
            </a:r>
            <a:endParaRPr lang="en-GB" sz="3200" b="1" u="sng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403484"/>
            <a:ext cx="6431837" cy="526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7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Age expected example of writing in Year 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331640"/>
            <a:ext cx="6431837" cy="526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7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Above age </a:t>
            </a:r>
            <a:r>
              <a:rPr lang="en-GB" sz="3200" b="1" u="sng" dirty="0">
                <a:latin typeface="Comic Sans MS" panose="030F0702030302020204" pitchFamily="66" charset="0"/>
              </a:rPr>
              <a:t>expected example of writing in Year 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302" y="1268760"/>
            <a:ext cx="7428083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32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722</Words>
  <Application>Microsoft Office PowerPoint</Application>
  <PresentationFormat>On-screen Show (4:3)</PresentationFormat>
  <Paragraphs>107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Comic Sans MS</vt:lpstr>
      <vt:lpstr>Office Theme</vt:lpstr>
      <vt:lpstr>Year 2 SATS</vt:lpstr>
      <vt:lpstr>Example of maths paper 1 - arithmetic</vt:lpstr>
      <vt:lpstr>Rules for Maths paper 1 - arithmetic</vt:lpstr>
      <vt:lpstr>Example of Maths paper 2 - reasoning</vt:lpstr>
      <vt:lpstr>Rules for Maths paper 2 - reasoning</vt:lpstr>
      <vt:lpstr>Expected scores</vt:lpstr>
      <vt:lpstr>Example of reading Paper 1</vt:lpstr>
      <vt:lpstr>Rules for Reading paper 1</vt:lpstr>
      <vt:lpstr>Example of reading Paper 2 Booklet</vt:lpstr>
      <vt:lpstr>Example of reading Paper 2 Booklet</vt:lpstr>
      <vt:lpstr>Example of reading Paper 2</vt:lpstr>
      <vt:lpstr>Example of reading Paper 2</vt:lpstr>
      <vt:lpstr>Rules for Reading paper 2</vt:lpstr>
      <vt:lpstr>Expected scores</vt:lpstr>
      <vt:lpstr>Example of grammar and spelling test</vt:lpstr>
      <vt:lpstr>Rules for GPS paper</vt:lpstr>
      <vt:lpstr>Expected scores</vt:lpstr>
      <vt:lpstr>Writing</vt:lpstr>
      <vt:lpstr>Age expected example of writing in Year 2</vt:lpstr>
      <vt:lpstr>Age expected example of writing in Year 2</vt:lpstr>
      <vt:lpstr>Above age expected example of writing in Year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meet the teacher night!</dc:title>
  <dc:creator>Teacher</dc:creator>
  <cp:lastModifiedBy>user</cp:lastModifiedBy>
  <cp:revision>27</cp:revision>
  <dcterms:created xsi:type="dcterms:W3CDTF">2019-09-27T18:32:15Z</dcterms:created>
  <dcterms:modified xsi:type="dcterms:W3CDTF">2022-02-24T17:40:54Z</dcterms:modified>
</cp:coreProperties>
</file>