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/>
    <p:restoredTop sz="94727"/>
  </p:normalViewPr>
  <p:slideViewPr>
    <p:cSldViewPr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FFE962-3CBB-4749-AD23-0A0BAB3E2CAC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DA89F-DFFA-4E8E-B8A6-969C0A2A295D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FFE962-3CBB-4749-AD23-0A0BAB3E2CAC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DA89F-DFFA-4E8E-B8A6-969C0A2A295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FFE962-3CBB-4749-AD23-0A0BAB3E2CAC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DA89F-DFFA-4E8E-B8A6-969C0A2A295D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FFE962-3CBB-4749-AD23-0A0BAB3E2CAC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DA89F-DFFA-4E8E-B8A6-969C0A2A295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FFE962-3CBB-4749-AD23-0A0BAB3E2CAC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DA89F-DFFA-4E8E-B8A6-969C0A2A295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FFE962-3CBB-4749-AD23-0A0BAB3E2CAC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DA89F-DFFA-4E8E-B8A6-969C0A2A295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FFE962-3CBB-4749-AD23-0A0BAB3E2CAC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DA89F-DFFA-4E8E-B8A6-969C0A2A295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FFE962-3CBB-4749-AD23-0A0BAB3E2CAC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DA89F-DFFA-4E8E-B8A6-969C0A2A295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FFE962-3CBB-4749-AD23-0A0BAB3E2CAC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5C2DA89F-DFFA-4E8E-B8A6-969C0A2A295D}" type="slidenum">
              <a:rPr lang="en-GB" smtClean="0"/>
              <a:t>‹#›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FFE962-3CBB-4749-AD23-0A0BAB3E2CAC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DA89F-DFFA-4E8E-B8A6-969C0A2A295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FFE962-3CBB-4749-AD23-0A0BAB3E2CAC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DA89F-DFFA-4E8E-B8A6-969C0A2A295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4FFE962-3CBB-4749-AD23-0A0BAB3E2CAC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C2DA89F-DFFA-4E8E-B8A6-969C0A2A295D}" type="slidenum">
              <a:rPr lang="en-GB" smtClean="0"/>
              <a:t>‹#›</a:t>
            </a:fld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552" y="260648"/>
            <a:ext cx="7851648" cy="1828800"/>
          </a:xfrm>
        </p:spPr>
        <p:txBody>
          <a:bodyPr/>
          <a:lstStyle/>
          <a:p>
            <a:pPr algn="ctr"/>
            <a:r>
              <a:rPr lang="en-GB" dirty="0"/>
              <a:t>Welcome to </a:t>
            </a:r>
            <a:r>
              <a:rPr lang="en-GB" dirty="0" smtClean="0"/>
              <a:t>our Gift </a:t>
            </a:r>
            <a:r>
              <a:rPr lang="en-GB" smtClean="0"/>
              <a:t>Team Worship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276872"/>
            <a:ext cx="3312368" cy="44735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59036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132" y="332656"/>
            <a:ext cx="8229600" cy="1143000"/>
          </a:xfrm>
        </p:spPr>
        <p:txBody>
          <a:bodyPr/>
          <a:lstStyle/>
          <a:p>
            <a:pPr algn="ctr"/>
            <a:r>
              <a:rPr lang="en-GB" dirty="0"/>
              <a:t>What are these?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7984" y="1935480"/>
            <a:ext cx="4258816" cy="43891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800" dirty="0">
                <a:solidFill>
                  <a:schemeClr val="accent1"/>
                </a:solidFill>
              </a:rPr>
              <a:t>What is the name of special prayer we say when we use them?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132856"/>
            <a:ext cx="4296428" cy="4032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32891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658448"/>
          </a:xfrm>
        </p:spPr>
        <p:txBody>
          <a:bodyPr>
            <a:noAutofit/>
          </a:bodyPr>
          <a:lstStyle/>
          <a:p>
            <a:pPr algn="ctr"/>
            <a:r>
              <a:rPr lang="en-GB" sz="6600" dirty="0"/>
              <a:t>October is the month of the Rosary.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935480"/>
            <a:ext cx="3960440" cy="43891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800" dirty="0">
                <a:solidFill>
                  <a:schemeClr val="accent1"/>
                </a:solidFill>
              </a:rPr>
              <a:t>During October we </a:t>
            </a:r>
          </a:p>
          <a:p>
            <a:pPr marL="0" indent="0">
              <a:buNone/>
            </a:pPr>
            <a:r>
              <a:rPr lang="en-GB" sz="4800" dirty="0">
                <a:solidFill>
                  <a:schemeClr val="accent1"/>
                </a:solidFill>
              </a:rPr>
              <a:t>make a special effort to say the Rosary.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916832"/>
            <a:ext cx="4536504" cy="88851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76051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332656"/>
            <a:ext cx="6408712" cy="599194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3600" b="1" dirty="0">
                <a:solidFill>
                  <a:schemeClr val="tx2"/>
                </a:solidFill>
              </a:rPr>
              <a:t>Dominic was one of the first people to say the Rosary</a:t>
            </a:r>
          </a:p>
          <a:p>
            <a:r>
              <a:rPr lang="en-GB" sz="2800" dirty="0">
                <a:solidFill>
                  <a:schemeClr val="tx2"/>
                </a:solidFill>
              </a:rPr>
              <a:t>St Dominic -Feast day: August </a:t>
            </a:r>
          </a:p>
          <a:p>
            <a:r>
              <a:rPr lang="en-GB" sz="2800" dirty="0">
                <a:solidFill>
                  <a:schemeClr val="tx2"/>
                </a:solidFill>
              </a:rPr>
              <a:t>Dominic was a priest who lived a long time ago.</a:t>
            </a:r>
          </a:p>
          <a:p>
            <a:r>
              <a:rPr lang="en-GB" sz="2800" dirty="0">
                <a:solidFill>
                  <a:schemeClr val="tx2"/>
                </a:solidFill>
              </a:rPr>
              <a:t>He lived a very simple life and prayed a lot.</a:t>
            </a:r>
          </a:p>
          <a:p>
            <a:r>
              <a:rPr lang="en-GB" sz="2800" dirty="0">
                <a:solidFill>
                  <a:schemeClr val="tx2"/>
                </a:solidFill>
              </a:rPr>
              <a:t>Our Lady appeared to Dominic and showed him a wreath of roses and told him about the Rosary. </a:t>
            </a:r>
          </a:p>
          <a:p>
            <a:r>
              <a:rPr lang="en-GB" sz="2800" dirty="0">
                <a:solidFill>
                  <a:schemeClr val="tx2"/>
                </a:solidFill>
              </a:rPr>
              <a:t>She told him to say the Rosary daily and teach it to others.</a:t>
            </a:r>
          </a:p>
        </p:txBody>
      </p:sp>
      <p:pic>
        <p:nvPicPr>
          <p:cNvPr id="1026" name="Picture 2" descr="Image result for st dominic saying the rosar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6834" y="476672"/>
            <a:ext cx="2161084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wreath of rose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1159" y="3864694"/>
            <a:ext cx="2276759" cy="2516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6788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6000" b="1" dirty="0"/>
              <a:t>The ROSARY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1920" y="1935480"/>
            <a:ext cx="4834880" cy="4389120"/>
          </a:xfrm>
        </p:spPr>
        <p:txBody>
          <a:bodyPr>
            <a:no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The word Rosary means "Crown of Roses". </a:t>
            </a:r>
          </a:p>
          <a:p>
            <a:r>
              <a:rPr lang="en-GB" sz="3200" dirty="0">
                <a:solidFill>
                  <a:schemeClr val="accent1"/>
                </a:solidFill>
              </a:rPr>
              <a:t>Our Lady said that each time someone says a Hail Mary they are giving her a beautiful rose and that each complete Rosary makes her a crown of roses.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88640"/>
            <a:ext cx="3392876" cy="17148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 descr="Image result for mary with a crown of ros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385886"/>
            <a:ext cx="3303901" cy="5092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8130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1143000"/>
          </a:xfrm>
        </p:spPr>
        <p:txBody>
          <a:bodyPr/>
          <a:lstStyle/>
          <a:p>
            <a:pPr algn="ctr"/>
            <a:r>
              <a:rPr lang="en-GB" dirty="0"/>
              <a:t>How do we pray the Rosary?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35480"/>
            <a:ext cx="3682752" cy="43891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>
                <a:solidFill>
                  <a:schemeClr val="accent1"/>
                </a:solidFill>
              </a:rPr>
              <a:t>•When we say the Rosary we say these prayers:</a:t>
            </a:r>
          </a:p>
          <a:p>
            <a:r>
              <a:rPr lang="en-GB" sz="2400" dirty="0">
                <a:solidFill>
                  <a:schemeClr val="accent1"/>
                </a:solidFill>
              </a:rPr>
              <a:t>•Our Father </a:t>
            </a:r>
          </a:p>
          <a:p>
            <a:r>
              <a:rPr lang="en-GB" sz="2400" dirty="0">
                <a:solidFill>
                  <a:schemeClr val="accent1"/>
                </a:solidFill>
              </a:rPr>
              <a:t>•Hail Mary </a:t>
            </a:r>
          </a:p>
          <a:p>
            <a:r>
              <a:rPr lang="en-GB" sz="2400" dirty="0">
                <a:solidFill>
                  <a:schemeClr val="accent1"/>
                </a:solidFill>
              </a:rPr>
              <a:t>•Glory be to the Father</a:t>
            </a:r>
          </a:p>
          <a:p>
            <a:pPr marL="0" indent="0">
              <a:buNone/>
            </a:pPr>
            <a:endParaRPr lang="en-GB" sz="2400" dirty="0">
              <a:solidFill>
                <a:schemeClr val="accent1"/>
              </a:solidFill>
            </a:endParaRPr>
          </a:p>
          <a:p>
            <a:pPr marL="0" indent="0">
              <a:buNone/>
            </a:pPr>
            <a:r>
              <a:rPr lang="en-GB" sz="2400" dirty="0">
                <a:solidFill>
                  <a:schemeClr val="accent1"/>
                </a:solidFill>
              </a:rPr>
              <a:t>The Rosary is a special prayer. It helps us think about the lives of Jesus and Mary</a:t>
            </a:r>
            <a:r>
              <a:rPr lang="en-GB" dirty="0">
                <a:solidFill>
                  <a:schemeClr val="accent1"/>
                </a:solidFill>
              </a:rPr>
              <a:t>. </a:t>
            </a:r>
          </a:p>
        </p:txBody>
      </p:sp>
      <p:pic>
        <p:nvPicPr>
          <p:cNvPr id="5" name="Picture 2" descr="E:\ASSEMBLIES MASS\IMG_211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556792"/>
            <a:ext cx="5220072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5504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935480"/>
            <a:ext cx="3672408" cy="4389120"/>
          </a:xfrm>
        </p:spPr>
        <p:txBody>
          <a:bodyPr/>
          <a:lstStyle/>
          <a:p>
            <a:endParaRPr lang="en-GB" dirty="0"/>
          </a:p>
          <a:p>
            <a:r>
              <a:rPr lang="en-GB" dirty="0">
                <a:solidFill>
                  <a:schemeClr val="accent1"/>
                </a:solidFill>
              </a:rPr>
              <a:t>•The Rosary is like reading stories from the Bible.</a:t>
            </a:r>
          </a:p>
          <a:p>
            <a:r>
              <a:rPr lang="en-GB" dirty="0">
                <a:solidFill>
                  <a:schemeClr val="accent1"/>
                </a:solidFill>
              </a:rPr>
              <a:t>•It tells us the story of Jesus in four parts.</a:t>
            </a:r>
          </a:p>
          <a:p>
            <a:pPr marL="0" indent="0">
              <a:buNone/>
            </a:pPr>
            <a:endParaRPr lang="en-GB" dirty="0">
              <a:solidFill>
                <a:schemeClr val="accent1"/>
              </a:solidFill>
            </a:endParaRPr>
          </a:p>
          <a:p>
            <a:pPr marL="0" indent="0">
              <a:buNone/>
            </a:pPr>
            <a:r>
              <a:rPr lang="en-GB" dirty="0">
                <a:solidFill>
                  <a:schemeClr val="accent1"/>
                </a:solidFill>
              </a:rPr>
              <a:t>These four parts are called mysteries. 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705" y="116632"/>
            <a:ext cx="8100392" cy="16585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 descr="Image result for the mysteries of the rosar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1988840"/>
            <a:ext cx="5256583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3024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442424"/>
          </a:xfrm>
        </p:spPr>
        <p:txBody>
          <a:bodyPr>
            <a:normAutofit fontScale="90000"/>
          </a:bodyPr>
          <a:lstStyle/>
          <a:p>
            <a:r>
              <a:rPr lang="en-GB" dirty="0"/>
              <a:t>Each mystery reminds us of some of the stories we read in the Bible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7984" y="1935480"/>
            <a:ext cx="4258816" cy="4389120"/>
          </a:xfrm>
        </p:spPr>
        <p:txBody>
          <a:bodyPr/>
          <a:lstStyle/>
          <a:p>
            <a:pPr marL="0" indent="0">
              <a:buNone/>
            </a:pPr>
            <a:r>
              <a:rPr lang="en-GB" sz="4000" dirty="0">
                <a:solidFill>
                  <a:schemeClr val="accent1"/>
                </a:solidFill>
              </a:rPr>
              <a:t>Joyful Mysteries</a:t>
            </a:r>
          </a:p>
          <a:p>
            <a:pPr marL="0" indent="0">
              <a:buNone/>
            </a:pPr>
            <a:r>
              <a:rPr lang="en-GB" sz="4800" dirty="0"/>
              <a:t>We remember</a:t>
            </a:r>
          </a:p>
          <a:p>
            <a:pPr marL="0" indent="0">
              <a:buNone/>
            </a:pPr>
            <a:r>
              <a:rPr lang="en-GB" sz="4800" dirty="0"/>
              <a:t>all the happy </a:t>
            </a:r>
          </a:p>
          <a:p>
            <a:pPr marL="0" indent="0">
              <a:buNone/>
            </a:pPr>
            <a:r>
              <a:rPr lang="en-GB" sz="4800" dirty="0"/>
              <a:t>times in Jesus’ </a:t>
            </a:r>
          </a:p>
          <a:p>
            <a:pPr marL="0" indent="0">
              <a:buNone/>
            </a:pPr>
            <a:r>
              <a:rPr lang="en-GB" sz="4800" dirty="0"/>
              <a:t>Life.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009087"/>
            <a:ext cx="4118654" cy="3960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74880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229600" cy="1143000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4941168"/>
            <a:ext cx="8496944" cy="17815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800" dirty="0">
                <a:solidFill>
                  <a:schemeClr val="accent1"/>
                </a:solidFill>
              </a:rPr>
              <a:t>We think about the sad times in Jesus’ Life.</a:t>
            </a:r>
          </a:p>
        </p:txBody>
      </p:sp>
      <p:pic>
        <p:nvPicPr>
          <p:cNvPr id="4098" name="Picture 2" descr="Image result for sorrowful mysteri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841"/>
            <a:ext cx="9144000" cy="5059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998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7984" y="1935480"/>
            <a:ext cx="4258816" cy="4389120"/>
          </a:xfrm>
        </p:spPr>
        <p:txBody>
          <a:bodyPr/>
          <a:lstStyle/>
          <a:p>
            <a:pPr marL="0" indent="0">
              <a:buNone/>
            </a:pPr>
            <a:r>
              <a:rPr lang="en-GB" sz="4400" dirty="0">
                <a:solidFill>
                  <a:schemeClr val="accent1"/>
                </a:solidFill>
              </a:rPr>
              <a:t>We think about </a:t>
            </a:r>
          </a:p>
          <a:p>
            <a:pPr marL="0" indent="0">
              <a:buNone/>
            </a:pPr>
            <a:r>
              <a:rPr lang="en-GB" sz="4400" dirty="0">
                <a:solidFill>
                  <a:schemeClr val="accent1"/>
                </a:solidFill>
              </a:rPr>
              <a:t>all the amazing and wonderful things that happened</a:t>
            </a:r>
            <a:r>
              <a:rPr lang="en-GB" dirty="0"/>
              <a:t>.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1"/>
            <a:ext cx="8561015" cy="18935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2348880"/>
            <a:ext cx="3960440" cy="41654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31455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658448"/>
          </a:xfrm>
        </p:spPr>
        <p:txBody>
          <a:bodyPr>
            <a:normAutofit/>
          </a:bodyPr>
          <a:lstStyle/>
          <a:p>
            <a:r>
              <a:rPr lang="en-GB" dirty="0"/>
              <a:t>Mysteries of Light Sometimes called luminous Mysteries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4005064"/>
            <a:ext cx="8291264" cy="257364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4400" dirty="0">
              <a:solidFill>
                <a:schemeClr val="accent2"/>
              </a:solidFill>
            </a:endParaRPr>
          </a:p>
          <a:p>
            <a:pPr marL="0" indent="0" algn="ctr">
              <a:buNone/>
            </a:pPr>
            <a:r>
              <a:rPr lang="en-GB" sz="4400" dirty="0">
                <a:solidFill>
                  <a:schemeClr val="accent2"/>
                </a:solidFill>
              </a:rPr>
              <a:t>We remember the important events that happened.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737" y="2132856"/>
            <a:ext cx="8963025" cy="1866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57651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658448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October 7this the feast of</a:t>
            </a:r>
            <a:br>
              <a:rPr lang="en-GB" dirty="0"/>
            </a:br>
            <a:r>
              <a:rPr lang="en-GB" dirty="0"/>
              <a:t>Our Lady of the Rosary.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35480"/>
            <a:ext cx="4042792" cy="43891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800" dirty="0">
                <a:solidFill>
                  <a:schemeClr val="accent2"/>
                </a:solidFill>
              </a:rPr>
              <a:t>During October let us make a special effort to say the Rosary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916832"/>
            <a:ext cx="4104456" cy="47849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25261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190</TotalTime>
  <Words>319</Words>
  <Application>Microsoft Office PowerPoint</Application>
  <PresentationFormat>On-screen Show (4:3)</PresentationFormat>
  <Paragraphs>41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Calibri</vt:lpstr>
      <vt:lpstr>Constantia</vt:lpstr>
      <vt:lpstr>Wingdings 2</vt:lpstr>
      <vt:lpstr>Flow</vt:lpstr>
      <vt:lpstr>Welcome to our Gift Team Worship</vt:lpstr>
      <vt:lpstr>What are these?</vt:lpstr>
      <vt:lpstr>October is the month of the Rosary.</vt:lpstr>
      <vt:lpstr>PowerPoint Presentation</vt:lpstr>
      <vt:lpstr>The ROSARY </vt:lpstr>
      <vt:lpstr>How do we pray the Rosary?</vt:lpstr>
      <vt:lpstr>PowerPoint Presentation</vt:lpstr>
      <vt:lpstr>Each mystery reminds us of some of the stories we read in the Bible</vt:lpstr>
      <vt:lpstr>PowerPoint Presentation</vt:lpstr>
      <vt:lpstr>PowerPoint Presentation</vt:lpstr>
      <vt:lpstr>Mysteries of Light Sometimes called luminous Mysteries</vt:lpstr>
      <vt:lpstr>October 7this the feast of Our Lady of the Rosary.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1/2 Class Assembly</dc:title>
  <dc:creator>MySchool</dc:creator>
  <cp:lastModifiedBy>user</cp:lastModifiedBy>
  <cp:revision>14</cp:revision>
  <dcterms:created xsi:type="dcterms:W3CDTF">2016-09-29T08:14:56Z</dcterms:created>
  <dcterms:modified xsi:type="dcterms:W3CDTF">2025-09-26T09:39:34Z</dcterms:modified>
</cp:coreProperties>
</file>